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2" r:id="rId9"/>
    <p:sldId id="263" r:id="rId10"/>
    <p:sldId id="264" r:id="rId11"/>
    <p:sldId id="293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58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2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4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75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10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82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31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77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3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DC405-CCE2-44C9-8875-7936A1773A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6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05777" y="624227"/>
            <a:ext cx="4049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What Is Transfer Learning?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705777" y="2532074"/>
            <a:ext cx="104276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Transfer learning is a machine learning (ML) method that reuses a trained model designed for a particular task to accomplish a different yet related task. The knowledge acquired from task one is thereby transferred to the second model that focuses on the new 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5777" y="4420243"/>
            <a:ext cx="10747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Transfer learning captures the lessons learned in one task and applies them to fine-tune another task. Technically, the weights an ML model arrests as it accomplishes ’problem X’ are transferred to a new ’problem Y’.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7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9977"/>
          <a:stretch/>
        </p:blipFill>
        <p:spPr>
          <a:xfrm>
            <a:off x="582736" y="995489"/>
            <a:ext cx="11001375" cy="26205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477" y="358756"/>
            <a:ext cx="47938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Problem with Sequential Model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3214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90" y="1249586"/>
            <a:ext cx="11001375" cy="420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68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250" y="1552501"/>
            <a:ext cx="67341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08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099" y="1379953"/>
            <a:ext cx="9877425" cy="48577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477" y="358756"/>
            <a:ext cx="3195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Non-Linear Topology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4012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819150"/>
            <a:ext cx="64008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85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1257300"/>
            <a:ext cx="77533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3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83" y="923852"/>
            <a:ext cx="9594166" cy="5629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0182" t="84049"/>
          <a:stretch/>
        </p:blipFill>
        <p:spPr>
          <a:xfrm>
            <a:off x="1294227" y="1322364"/>
            <a:ext cx="3193367" cy="3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81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661987"/>
            <a:ext cx="10563225" cy="5534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814387" y="956604"/>
            <a:ext cx="3193367" cy="3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95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65604" y="2919077"/>
            <a:ext cx="5014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RNN(Re Current Neural Network)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6926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085850"/>
            <a:ext cx="10267950" cy="468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962025" y="1463041"/>
            <a:ext cx="3193367" cy="3507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1050" y="374035"/>
            <a:ext cx="5926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Why RNN(Re Current Neural Network)?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547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64" t="16093" r="9300" b="11362"/>
          <a:stretch/>
        </p:blipFill>
        <p:spPr>
          <a:xfrm>
            <a:off x="79173" y="1060315"/>
            <a:ext cx="12002582" cy="55469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477" y="358756"/>
            <a:ext cx="38800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Transfer Learning Process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500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18" y="1010455"/>
            <a:ext cx="1114425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1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071562"/>
            <a:ext cx="9658350" cy="4714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1384056" y="1448973"/>
            <a:ext cx="3193367" cy="3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42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962025"/>
            <a:ext cx="106965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80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785812"/>
            <a:ext cx="11220450" cy="5286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572572" y="1252025"/>
            <a:ext cx="2689891" cy="2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1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16299" y="3017551"/>
            <a:ext cx="9645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Apply Zero Padding to other vectors which are lesser in Number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484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938212"/>
            <a:ext cx="65055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12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290637"/>
            <a:ext cx="7429500" cy="4276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0373" y="541637"/>
            <a:ext cx="3633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Issue with Zero Padding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4131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604962"/>
            <a:ext cx="10077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8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57792" y="2231460"/>
            <a:ext cx="2916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https://text2data.com/Demo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0373" y="541637"/>
            <a:ext cx="18020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Demo RNN</a:t>
            </a:r>
          </a:p>
        </p:txBody>
      </p:sp>
      <p:sp>
        <p:nvSpPr>
          <p:cNvPr id="4" name="Rectangle 3"/>
          <p:cNvSpPr/>
          <p:nvPr/>
        </p:nvSpPr>
        <p:spPr>
          <a:xfrm>
            <a:off x="3595668" y="3244334"/>
            <a:ext cx="500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https://milhidaka.github.io/chainer-image-caption/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562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090612"/>
            <a:ext cx="10544175" cy="4676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977019" y="1559756"/>
            <a:ext cx="2689891" cy="2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2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29" t="16667" r="8126" b="37037"/>
          <a:stretch/>
        </p:blipFill>
        <p:spPr>
          <a:xfrm>
            <a:off x="552449" y="1581150"/>
            <a:ext cx="11088701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9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04887"/>
            <a:ext cx="10210800" cy="4848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1108904" y="1559756"/>
            <a:ext cx="2689891" cy="2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84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919162"/>
            <a:ext cx="10306050" cy="5019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1126488" y="1436663"/>
            <a:ext cx="2689891" cy="2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128712"/>
            <a:ext cx="9582150" cy="4600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1486972" y="1594925"/>
            <a:ext cx="2689891" cy="2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39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30" y="1258032"/>
            <a:ext cx="9991725" cy="895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80" y="3319828"/>
            <a:ext cx="93630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24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981075"/>
            <a:ext cx="9496425" cy="4895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1434219" y="1427871"/>
            <a:ext cx="2689891" cy="2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08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15" y="1176704"/>
            <a:ext cx="10296525" cy="4838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15" y="1735237"/>
            <a:ext cx="2688569" cy="2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63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219200"/>
            <a:ext cx="9620250" cy="441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977" y="1594560"/>
            <a:ext cx="2688569" cy="2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85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828675"/>
            <a:ext cx="9763125" cy="5200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846" y="1278036"/>
            <a:ext cx="2688569" cy="2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05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64" y="1095673"/>
            <a:ext cx="6954981" cy="513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64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02" y="1770351"/>
            <a:ext cx="9077442" cy="429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0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21" y="942644"/>
            <a:ext cx="114300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0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9" y="934063"/>
            <a:ext cx="114300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4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1309687"/>
            <a:ext cx="77438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93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6477" y="358756"/>
            <a:ext cx="4823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Ways of doing Transfer Learning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205" t="28427" r="7949"/>
          <a:stretch/>
        </p:blipFill>
        <p:spPr>
          <a:xfrm>
            <a:off x="422031" y="1181685"/>
            <a:ext cx="11422966" cy="535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68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47205" y="2935703"/>
            <a:ext cx="37143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/>
              <a:t>Functional API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31782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6477" y="358756"/>
            <a:ext cx="47938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Problem with Sequential Model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1452562"/>
            <a:ext cx="101441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18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1972</TotalTime>
  <Words>146</Words>
  <Application>Microsoft Office PowerPoint</Application>
  <PresentationFormat>Widescreen</PresentationFormat>
  <Paragraphs>16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NCRG RS&amp;GISc Lec (Sajid Majeed)</dc:creator>
  <cp:lastModifiedBy>champhero789@gmail.com</cp:lastModifiedBy>
  <cp:revision>32</cp:revision>
  <dcterms:created xsi:type="dcterms:W3CDTF">2024-05-29T06:14:48Z</dcterms:created>
  <dcterms:modified xsi:type="dcterms:W3CDTF">2024-09-02T21:04:40Z</dcterms:modified>
</cp:coreProperties>
</file>